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57" r:id="rId3"/>
    <p:sldId id="264" r:id="rId4"/>
    <p:sldId id="262" r:id="rId5"/>
    <p:sldId id="263" r:id="rId6"/>
    <p:sldId id="265" r:id="rId7"/>
  </p:sldIdLst>
  <p:sldSz cx="12192000" cy="6858000"/>
  <p:notesSz cx="6797675" cy="9928225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00"/>
    <a:srgbClr val="FF33CC"/>
    <a:srgbClr val="FF00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3605" autoAdjust="0"/>
  </p:normalViewPr>
  <p:slideViewPr>
    <p:cSldViewPr snapToGrid="0">
      <p:cViewPr varScale="1">
        <p:scale>
          <a:sx n="108" d="100"/>
          <a:sy n="108" d="100"/>
        </p:scale>
        <p:origin x="65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smtClean="0"/>
              <a:t>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AF187-218E-40B1-A8D5-CC6EB0133286}" type="datetimeFigureOut">
              <a:rPr lang="fr-FR" smtClean="0"/>
              <a:t>04/06/2025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12424E-BB3A-4EE5-8C33-AC72D56FF74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729307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AF187-218E-40B1-A8D5-CC6EB0133286}" type="datetimeFigureOut">
              <a:rPr lang="fr-FR" smtClean="0"/>
              <a:t>04/06/2025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12424E-BB3A-4EE5-8C33-AC72D56FF74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085983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AF187-218E-40B1-A8D5-CC6EB0133286}" type="datetimeFigureOut">
              <a:rPr lang="fr-FR" smtClean="0"/>
              <a:t>04/06/2025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12424E-BB3A-4EE5-8C33-AC72D56FF74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788716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AF187-218E-40B1-A8D5-CC6EB0133286}" type="datetimeFigureOut">
              <a:rPr lang="fr-FR" smtClean="0"/>
              <a:t>04/06/2025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12424E-BB3A-4EE5-8C33-AC72D56FF74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191962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AF187-218E-40B1-A8D5-CC6EB0133286}" type="datetimeFigureOut">
              <a:rPr lang="fr-FR" smtClean="0"/>
              <a:t>04/06/2025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12424E-BB3A-4EE5-8C33-AC72D56FF74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657393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AF187-218E-40B1-A8D5-CC6EB0133286}" type="datetimeFigureOut">
              <a:rPr lang="fr-FR" smtClean="0"/>
              <a:t>04/06/2025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12424E-BB3A-4EE5-8C33-AC72D56FF74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656400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AF187-218E-40B1-A8D5-CC6EB0133286}" type="datetimeFigureOut">
              <a:rPr lang="fr-FR" smtClean="0"/>
              <a:t>04/06/2025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12424E-BB3A-4EE5-8C33-AC72D56FF74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849164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AF187-218E-40B1-A8D5-CC6EB0133286}" type="datetimeFigureOut">
              <a:rPr lang="fr-FR" smtClean="0"/>
              <a:t>04/06/2025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12424E-BB3A-4EE5-8C33-AC72D56FF74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2097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AF187-218E-40B1-A8D5-CC6EB0133286}" type="datetimeFigureOut">
              <a:rPr lang="fr-FR" smtClean="0"/>
              <a:t>04/06/2025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12424E-BB3A-4EE5-8C33-AC72D56FF74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005925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AF187-218E-40B1-A8D5-CC6EB0133286}" type="datetimeFigureOut">
              <a:rPr lang="fr-FR" smtClean="0"/>
              <a:t>04/06/2025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12424E-BB3A-4EE5-8C33-AC72D56FF74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658309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AF187-218E-40B1-A8D5-CC6EB0133286}" type="datetimeFigureOut">
              <a:rPr lang="fr-FR" smtClean="0"/>
              <a:t>04/06/2025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12424E-BB3A-4EE5-8C33-AC72D56FF74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11445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DAF187-218E-40B1-A8D5-CC6EB0133286}" type="datetimeFigureOut">
              <a:rPr lang="fr-FR" smtClean="0"/>
              <a:t>04/06/2025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12424E-BB3A-4EE5-8C33-AC72D56FF74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124494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426918" y="477068"/>
            <a:ext cx="11338163" cy="419793"/>
          </a:xfrm>
          <a:ln w="12700">
            <a:solidFill>
              <a:schemeClr val="tx1"/>
            </a:solidFill>
          </a:ln>
        </p:spPr>
        <p:txBody>
          <a:bodyPr>
            <a:normAutofit lnSpcReduction="10000"/>
          </a:bodyPr>
          <a:lstStyle/>
          <a:p>
            <a:r>
              <a:rPr lang="fr-FR" dirty="0" smtClean="0"/>
              <a:t>CFP - IFMS </a:t>
            </a:r>
            <a:endParaRPr lang="fr-FR" dirty="0"/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43852" y="1160391"/>
            <a:ext cx="6202971" cy="5071278"/>
          </a:xfrm>
          <a:prstGeom prst="rect">
            <a:avLst/>
          </a:prstGeom>
        </p:spPr>
      </p:pic>
      <p:pic>
        <p:nvPicPr>
          <p:cNvPr id="4" name="Imag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36915" y="4545313"/>
            <a:ext cx="1532682" cy="114842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9595" y="1160391"/>
            <a:ext cx="5299970" cy="49563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12283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Tableau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1117960"/>
              </p:ext>
            </p:extLst>
          </p:nvPr>
        </p:nvGraphicFramePr>
        <p:xfrm>
          <a:off x="418407" y="822960"/>
          <a:ext cx="11338163" cy="4714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38163">
                  <a:extLst>
                    <a:ext uri="{9D8B030D-6E8A-4147-A177-3AD203B41FA5}">
                      <a16:colId xmlns:a16="http://schemas.microsoft.com/office/drawing/2014/main" val="2297283973"/>
                    </a:ext>
                  </a:extLst>
                </a:gridCol>
              </a:tblGrid>
              <a:tr h="471472">
                <a:tc>
                  <a:txBody>
                    <a:bodyPr/>
                    <a:lstStyle/>
                    <a:p>
                      <a:pPr algn="ctr"/>
                      <a:r>
                        <a:rPr lang="fr-FR" sz="2000" dirty="0" smtClean="0">
                          <a:solidFill>
                            <a:schemeClr val="tx1"/>
                          </a:solidFill>
                        </a:rPr>
                        <a:t>A</a:t>
                      </a:r>
                      <a:endParaRPr lang="fr-FR" sz="2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16580717"/>
                  </a:ext>
                </a:extLst>
              </a:tr>
            </a:tbl>
          </a:graphicData>
        </a:graphic>
      </p:graphicFrame>
      <p:sp>
        <p:nvSpPr>
          <p:cNvPr id="10" name="Sous-titre 2"/>
          <p:cNvSpPr txBox="1">
            <a:spLocks/>
          </p:cNvSpPr>
          <p:nvPr/>
        </p:nvSpPr>
        <p:spPr>
          <a:xfrm>
            <a:off x="426918" y="334587"/>
            <a:ext cx="11338163" cy="419793"/>
          </a:xfrm>
          <a:prstGeom prst="rect">
            <a:avLst/>
          </a:prstGeom>
          <a:ln w="12700">
            <a:solidFill>
              <a:schemeClr val="tx1"/>
            </a:solidFill>
          </a:ln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 smtClean="0"/>
              <a:t>CFP - IFMS</a:t>
            </a:r>
            <a:endParaRPr lang="fr-FR" dirty="0"/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6918" y="1363012"/>
            <a:ext cx="3305906" cy="5072312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 rotWithShape="1">
          <a:blip r:embed="rId3"/>
          <a:srcRect l="49311"/>
          <a:stretch/>
        </p:blipFill>
        <p:spPr>
          <a:xfrm>
            <a:off x="9703293" y="1763539"/>
            <a:ext cx="2053277" cy="4018080"/>
          </a:xfrm>
          <a:prstGeom prst="rect">
            <a:avLst/>
          </a:prstGeom>
        </p:spPr>
      </p:pic>
      <p:pic>
        <p:nvPicPr>
          <p:cNvPr id="6" name="Imag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2609" y="1763538"/>
            <a:ext cx="5745274" cy="40180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16529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ous-titre 2"/>
          <p:cNvSpPr txBox="1">
            <a:spLocks/>
          </p:cNvSpPr>
          <p:nvPr/>
        </p:nvSpPr>
        <p:spPr>
          <a:xfrm>
            <a:off x="426918" y="334587"/>
            <a:ext cx="11338163" cy="419793"/>
          </a:xfrm>
          <a:prstGeom prst="rect">
            <a:avLst/>
          </a:prstGeom>
          <a:ln w="12700">
            <a:solidFill>
              <a:schemeClr val="tx1"/>
            </a:solidFill>
          </a:ln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 smtClean="0"/>
              <a:t>CFP - IFMS</a:t>
            </a:r>
            <a:endParaRPr lang="fr-FR" dirty="0"/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5419" y="1446095"/>
            <a:ext cx="3316778" cy="4805076"/>
          </a:xfrm>
          <a:prstGeom prst="rect">
            <a:avLst/>
          </a:prstGeom>
        </p:spPr>
      </p:pic>
      <p:pic>
        <p:nvPicPr>
          <p:cNvPr id="3" name="Imag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6918" y="1363012"/>
            <a:ext cx="3305906" cy="5072312"/>
          </a:xfrm>
          <a:prstGeom prst="rect">
            <a:avLst/>
          </a:prstGeom>
        </p:spPr>
      </p:pic>
      <p:pic>
        <p:nvPicPr>
          <p:cNvPr id="4" name="Imag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55378" y="1446095"/>
            <a:ext cx="4249189" cy="4805076"/>
          </a:xfrm>
          <a:prstGeom prst="rect">
            <a:avLst/>
          </a:prstGeom>
        </p:spPr>
      </p:pic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5765639"/>
              </p:ext>
            </p:extLst>
          </p:nvPr>
        </p:nvGraphicFramePr>
        <p:xfrm>
          <a:off x="418407" y="822960"/>
          <a:ext cx="11338163" cy="4714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38163">
                  <a:extLst>
                    <a:ext uri="{9D8B030D-6E8A-4147-A177-3AD203B41FA5}">
                      <a16:colId xmlns:a16="http://schemas.microsoft.com/office/drawing/2014/main" val="2297283973"/>
                    </a:ext>
                  </a:extLst>
                </a:gridCol>
              </a:tblGrid>
              <a:tr h="471472">
                <a:tc>
                  <a:txBody>
                    <a:bodyPr/>
                    <a:lstStyle/>
                    <a:p>
                      <a:pPr algn="ctr"/>
                      <a:r>
                        <a:rPr lang="fr-FR" sz="2000" dirty="0" smtClean="0">
                          <a:solidFill>
                            <a:schemeClr val="tx1"/>
                          </a:solidFill>
                        </a:rPr>
                        <a:t>B</a:t>
                      </a:r>
                      <a:endParaRPr lang="fr-FR" sz="2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33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1658071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268348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Tableau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5851046"/>
              </p:ext>
            </p:extLst>
          </p:nvPr>
        </p:nvGraphicFramePr>
        <p:xfrm>
          <a:off x="418407" y="822960"/>
          <a:ext cx="11338163" cy="4714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38163">
                  <a:extLst>
                    <a:ext uri="{9D8B030D-6E8A-4147-A177-3AD203B41FA5}">
                      <a16:colId xmlns:a16="http://schemas.microsoft.com/office/drawing/2014/main" val="2297283973"/>
                    </a:ext>
                  </a:extLst>
                </a:gridCol>
              </a:tblGrid>
              <a:tr h="471472">
                <a:tc>
                  <a:txBody>
                    <a:bodyPr/>
                    <a:lstStyle/>
                    <a:p>
                      <a:pPr algn="ctr"/>
                      <a:r>
                        <a:rPr lang="fr-FR" sz="2000" dirty="0" smtClean="0">
                          <a:solidFill>
                            <a:schemeClr val="tx1"/>
                          </a:solidFill>
                        </a:rPr>
                        <a:t>C</a:t>
                      </a:r>
                      <a:endParaRPr lang="fr-FR" sz="2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00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16580717"/>
                  </a:ext>
                </a:extLst>
              </a:tr>
            </a:tbl>
          </a:graphicData>
        </a:graphic>
      </p:graphicFrame>
      <p:sp>
        <p:nvSpPr>
          <p:cNvPr id="10" name="Sous-titre 2"/>
          <p:cNvSpPr txBox="1">
            <a:spLocks/>
          </p:cNvSpPr>
          <p:nvPr/>
        </p:nvSpPr>
        <p:spPr>
          <a:xfrm>
            <a:off x="426918" y="334587"/>
            <a:ext cx="11338163" cy="419793"/>
          </a:xfrm>
          <a:prstGeom prst="rect">
            <a:avLst/>
          </a:prstGeom>
          <a:ln w="12700">
            <a:solidFill>
              <a:schemeClr val="tx1"/>
            </a:solidFill>
          </a:ln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 smtClean="0"/>
              <a:t>CFP - IFMS</a:t>
            </a:r>
            <a:endParaRPr lang="fr-FR" dirty="0"/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 rotWithShape="1">
          <a:blip r:embed="rId2"/>
          <a:srcRect t="13410" b="16808"/>
          <a:stretch/>
        </p:blipFill>
        <p:spPr>
          <a:xfrm>
            <a:off x="4057732" y="1449797"/>
            <a:ext cx="3831047" cy="2726576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8407" y="1449797"/>
            <a:ext cx="3304318" cy="5072312"/>
          </a:xfrm>
          <a:prstGeom prst="rect">
            <a:avLst/>
          </a:prstGeom>
        </p:spPr>
      </p:pic>
      <p:pic>
        <p:nvPicPr>
          <p:cNvPr id="7" name="Imag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05714" y="1449797"/>
            <a:ext cx="3282366" cy="2726576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57732" y="4331738"/>
            <a:ext cx="2512380" cy="2275921"/>
          </a:xfrm>
          <a:prstGeom prst="rect">
            <a:avLst/>
          </a:prstGeom>
        </p:spPr>
      </p:pic>
      <p:pic>
        <p:nvPicPr>
          <p:cNvPr id="9" name="Image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5400000">
            <a:off x="6510374" y="4459633"/>
            <a:ext cx="2344269" cy="2088481"/>
          </a:xfrm>
          <a:prstGeom prst="rect">
            <a:avLst/>
          </a:prstGeom>
        </p:spPr>
      </p:pic>
      <p:pic>
        <p:nvPicPr>
          <p:cNvPr id="11" name="Image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878417" y="4331737"/>
            <a:ext cx="2886664" cy="23442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67870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Tableau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5192389"/>
              </p:ext>
            </p:extLst>
          </p:nvPr>
        </p:nvGraphicFramePr>
        <p:xfrm>
          <a:off x="418407" y="822960"/>
          <a:ext cx="11338163" cy="4714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38163">
                  <a:extLst>
                    <a:ext uri="{9D8B030D-6E8A-4147-A177-3AD203B41FA5}">
                      <a16:colId xmlns:a16="http://schemas.microsoft.com/office/drawing/2014/main" val="2297283973"/>
                    </a:ext>
                  </a:extLst>
                </a:gridCol>
              </a:tblGrid>
              <a:tr h="471472">
                <a:tc>
                  <a:txBody>
                    <a:bodyPr/>
                    <a:lstStyle/>
                    <a:p>
                      <a:pPr algn="ctr"/>
                      <a:r>
                        <a:rPr lang="fr-FR" sz="2000" dirty="0" smtClean="0">
                          <a:solidFill>
                            <a:schemeClr val="tx1"/>
                          </a:solidFill>
                        </a:rPr>
                        <a:t>D</a:t>
                      </a:r>
                      <a:endParaRPr lang="fr-FR" sz="2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16580717"/>
                  </a:ext>
                </a:extLst>
              </a:tr>
            </a:tbl>
          </a:graphicData>
        </a:graphic>
      </p:graphicFrame>
      <p:sp>
        <p:nvSpPr>
          <p:cNvPr id="10" name="Sous-titre 2"/>
          <p:cNvSpPr txBox="1">
            <a:spLocks/>
          </p:cNvSpPr>
          <p:nvPr/>
        </p:nvSpPr>
        <p:spPr>
          <a:xfrm>
            <a:off x="426918" y="334587"/>
            <a:ext cx="11338163" cy="419793"/>
          </a:xfrm>
          <a:prstGeom prst="rect">
            <a:avLst/>
          </a:prstGeom>
          <a:ln w="12700">
            <a:solidFill>
              <a:schemeClr val="tx1"/>
            </a:solidFill>
          </a:ln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 smtClean="0"/>
              <a:t>CFP - IFMS</a:t>
            </a:r>
            <a:endParaRPr lang="fr-FR" dirty="0"/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8407" y="1452138"/>
            <a:ext cx="3304318" cy="5072312"/>
          </a:xfrm>
          <a:prstGeom prst="rect">
            <a:avLst/>
          </a:prstGeom>
        </p:spPr>
      </p:pic>
      <p:pic>
        <p:nvPicPr>
          <p:cNvPr id="3" name="Imag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62206" y="1564651"/>
            <a:ext cx="7594364" cy="4765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89967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Tableau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456977"/>
              </p:ext>
            </p:extLst>
          </p:nvPr>
        </p:nvGraphicFramePr>
        <p:xfrm>
          <a:off x="418407" y="822960"/>
          <a:ext cx="11542099" cy="4714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542099">
                  <a:extLst>
                    <a:ext uri="{9D8B030D-6E8A-4147-A177-3AD203B41FA5}">
                      <a16:colId xmlns:a16="http://schemas.microsoft.com/office/drawing/2014/main" val="2297283973"/>
                    </a:ext>
                  </a:extLst>
                </a:gridCol>
              </a:tblGrid>
              <a:tr h="471472">
                <a:tc>
                  <a:txBody>
                    <a:bodyPr/>
                    <a:lstStyle/>
                    <a:p>
                      <a:pPr algn="ctr"/>
                      <a:r>
                        <a:rPr lang="fr-FR" sz="2000" dirty="0" smtClean="0">
                          <a:solidFill>
                            <a:schemeClr val="tx1"/>
                          </a:solidFill>
                        </a:rPr>
                        <a:t>E</a:t>
                      </a:r>
                      <a:endParaRPr lang="fr-FR" sz="2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16580717"/>
                  </a:ext>
                </a:extLst>
              </a:tr>
            </a:tbl>
          </a:graphicData>
        </a:graphic>
      </p:graphicFrame>
      <p:sp>
        <p:nvSpPr>
          <p:cNvPr id="10" name="Sous-titre 2"/>
          <p:cNvSpPr txBox="1">
            <a:spLocks/>
          </p:cNvSpPr>
          <p:nvPr/>
        </p:nvSpPr>
        <p:spPr>
          <a:xfrm>
            <a:off x="426918" y="334587"/>
            <a:ext cx="11338163" cy="419793"/>
          </a:xfrm>
          <a:prstGeom prst="rect">
            <a:avLst/>
          </a:prstGeom>
          <a:ln w="12700">
            <a:solidFill>
              <a:schemeClr val="tx1"/>
            </a:solidFill>
          </a:ln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 smtClean="0"/>
              <a:t>CFP - IFMS</a:t>
            </a:r>
            <a:endParaRPr lang="fr-FR" dirty="0"/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241" y="1464816"/>
            <a:ext cx="2928475" cy="4785064"/>
          </a:xfrm>
          <a:prstGeom prst="rect">
            <a:avLst/>
          </a:prstGeom>
        </p:spPr>
      </p:pic>
      <p:graphicFrame>
        <p:nvGraphicFramePr>
          <p:cNvPr id="6" name="Tableau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8809877"/>
              </p:ext>
            </p:extLst>
          </p:nvPr>
        </p:nvGraphicFramePr>
        <p:xfrm>
          <a:off x="3348469" y="1438007"/>
          <a:ext cx="8612037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70679">
                  <a:extLst>
                    <a:ext uri="{9D8B030D-6E8A-4147-A177-3AD203B41FA5}">
                      <a16:colId xmlns:a16="http://schemas.microsoft.com/office/drawing/2014/main" val="2658812352"/>
                    </a:ext>
                  </a:extLst>
                </a:gridCol>
                <a:gridCol w="2870679">
                  <a:extLst>
                    <a:ext uri="{9D8B030D-6E8A-4147-A177-3AD203B41FA5}">
                      <a16:colId xmlns:a16="http://schemas.microsoft.com/office/drawing/2014/main" val="644598790"/>
                    </a:ext>
                  </a:extLst>
                </a:gridCol>
                <a:gridCol w="2870679">
                  <a:extLst>
                    <a:ext uri="{9D8B030D-6E8A-4147-A177-3AD203B41FA5}">
                      <a16:colId xmlns:a16="http://schemas.microsoft.com/office/drawing/2014/main" val="347524938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fr-FR" dirty="0" smtClean="0">
                          <a:solidFill>
                            <a:schemeClr val="tx1"/>
                          </a:solidFill>
                        </a:rPr>
                        <a:t>E 1 = Salles de Cours</a:t>
                      </a:r>
                      <a:endParaRPr lang="fr-FR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dirty="0" smtClean="0">
                          <a:solidFill>
                            <a:schemeClr val="tx1"/>
                          </a:solidFill>
                        </a:rPr>
                        <a:t>E 2 = Ecole des Cadres</a:t>
                      </a:r>
                      <a:endParaRPr lang="fr-FR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dirty="0" smtClean="0">
                          <a:solidFill>
                            <a:schemeClr val="tx1"/>
                          </a:solidFill>
                        </a:rPr>
                        <a:t>E 3 = Salles de Cours</a:t>
                      </a:r>
                      <a:endParaRPr lang="fr-FR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6127547"/>
                  </a:ext>
                </a:extLst>
              </a:tr>
            </a:tbl>
          </a:graphicData>
        </a:graphic>
      </p:graphicFrame>
      <p:pic>
        <p:nvPicPr>
          <p:cNvPr id="7" name="Imag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96941" y="2492474"/>
            <a:ext cx="2698812" cy="3371909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5998" y="1877356"/>
            <a:ext cx="2897081" cy="2279373"/>
          </a:xfrm>
          <a:prstGeom prst="rect">
            <a:avLst/>
          </a:prstGeom>
        </p:spPr>
      </p:pic>
      <p:pic>
        <p:nvPicPr>
          <p:cNvPr id="9" name="Imag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87488" y="4310911"/>
            <a:ext cx="2905591" cy="2226080"/>
          </a:xfrm>
          <a:prstGeom prst="rect">
            <a:avLst/>
          </a:prstGeom>
        </p:spPr>
      </p:pic>
      <p:pic>
        <p:nvPicPr>
          <p:cNvPr id="11" name="Image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135122" y="1864842"/>
            <a:ext cx="2825384" cy="2248307"/>
          </a:xfrm>
          <a:prstGeom prst="rect">
            <a:avLst/>
          </a:prstGeom>
        </p:spPr>
      </p:pic>
      <p:pic>
        <p:nvPicPr>
          <p:cNvPr id="13" name="Image 1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135122" y="4310911"/>
            <a:ext cx="2825384" cy="2226080"/>
          </a:xfrm>
          <a:prstGeom prst="rect">
            <a:avLst/>
          </a:prstGeom>
        </p:spPr>
      </p:pic>
      <p:pic>
        <p:nvPicPr>
          <p:cNvPr id="2" name="Image 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85241" y="4811698"/>
            <a:ext cx="788329" cy="76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5748365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</TotalTime>
  <Words>41</Words>
  <Application>Microsoft Office PowerPoint</Application>
  <PresentationFormat>Grand écran</PresentationFormat>
  <Paragraphs>14</Paragraphs>
  <Slides>6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>CHRU Montpellier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ALDUDO CARCEL NATHALIE</dc:creator>
  <cp:lastModifiedBy>ALDUDO CARCEL NATHALIE</cp:lastModifiedBy>
  <cp:revision>18</cp:revision>
  <cp:lastPrinted>2025-05-20T07:36:06Z</cp:lastPrinted>
  <dcterms:created xsi:type="dcterms:W3CDTF">2025-05-14T10:32:23Z</dcterms:created>
  <dcterms:modified xsi:type="dcterms:W3CDTF">2025-06-04T12:39:15Z</dcterms:modified>
</cp:coreProperties>
</file>